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0"/>
  </p:notesMasterIdLst>
  <p:handoutMasterIdLst>
    <p:handoutMasterId r:id="rId11"/>
  </p:handoutMasterIdLst>
  <p:sldIdLst>
    <p:sldId id="260" r:id="rId5"/>
    <p:sldId id="261" r:id="rId6"/>
    <p:sldId id="259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C71032-A4D7-2D58-2F17-B50CBB3A73A5}" v="12" dt="2020-01-26T16:02:55.681"/>
    <p1510:client id="{A08C4EEB-7415-4AF6-B960-A30A14723E11}" v="78" dt="2020-01-26T16:12:37.140"/>
    <p1510:client id="{EB63CF42-8342-4711-9265-7DBA3083F8D4}" v="28" dt="2020-01-26T17:22:52.0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435" y="10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51D5E1-4BF0-4791-8600-86C535B91E60}" type="datetime1">
              <a:rPr lang="de-DE" smtClean="0"/>
              <a:t>27.01.2020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5A2F8B-77F4-4019-B743-01D21DFE6C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3245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7E059-C6F6-4A5B-9D99-4845BBD8F6BE}" type="datetime1">
              <a:rPr lang="de-DE" smtClean="0"/>
              <a:pPr/>
              <a:t>27.01.2020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F937A20-946F-4FE9-9157-769BA906E7B5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0834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3773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C3D8EAAF-4F9B-4F81-9100-9655931DFC80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503816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6322501-300C-430B-BF35-5E32F7C90762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69431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DBBE659-A035-41CB-9E9B-D725D8AD6912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03566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DFE6804-2E50-4E3A-808E-2A6E2DCB0A91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8220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C871111-702E-4FD3-AB72-E206843AAE72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0450820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FBB10F-466A-4E0C-93DC-4EFAF6721AA4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6095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E1B0544-3220-424C-A968-C529B4032586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431720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75780B2-D723-4D93-AD99-224801BDA7F6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5272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194AB91-D3CF-430B-8638-21546192039D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64807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C871111-702E-4FD3-AB72-E206843AAE72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07848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C871111-702E-4FD3-AB72-E206843AAE72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9452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8C871111-702E-4FD3-AB72-E206843AAE72}" type="datetime1">
              <a:rPr lang="de-DE" noProof="0" smtClean="0"/>
              <a:t>27.01.2020</a:t>
            </a:fld>
            <a:endParaRPr lang="de-DE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de-DE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0998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Luftbild von Wolkenkratzern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7320" b="84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r>
              <a:rPr lang="de-DE">
                <a:solidFill>
                  <a:schemeClr val="tx1"/>
                </a:solidFill>
                <a:latin typeface="Century Gothic" panose="020B0502020202020204" pitchFamily="34" charset="0"/>
              </a:rPr>
              <a:t>Adapter Pattern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de-DE" sz="2800">
                <a:solidFill>
                  <a:schemeClr val="tx1"/>
                </a:solidFill>
                <a:latin typeface="Century Gothic" panose="020B0502020202020204" pitchFamily="34" charset="0"/>
              </a:rPr>
              <a:t>Michael </a:t>
            </a:r>
            <a:r>
              <a:rPr lang="de-DE" sz="2800" err="1">
                <a:solidFill>
                  <a:schemeClr val="tx1"/>
                </a:solidFill>
                <a:latin typeface="Century Gothic" panose="020B0502020202020204" pitchFamily="34" charset="0"/>
              </a:rPr>
              <a:t>Gratz</a:t>
            </a:r>
            <a:r>
              <a:rPr lang="de-DE" sz="2800">
                <a:solidFill>
                  <a:schemeClr val="tx1"/>
                </a:solidFill>
                <a:latin typeface="Century Gothic" panose="020B0502020202020204" pitchFamily="34" charset="0"/>
              </a:rPr>
              <a:t> &amp; Johannes </a:t>
            </a:r>
            <a:r>
              <a:rPr lang="de-DE" sz="2800" err="1">
                <a:solidFill>
                  <a:schemeClr val="tx1"/>
                </a:solidFill>
                <a:latin typeface="Century Gothic" panose="020B0502020202020204" pitchFamily="34" charset="0"/>
              </a:rPr>
              <a:t>Stany</a:t>
            </a:r>
            <a:endParaRPr lang="de-DE" sz="280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60509E-5FA4-4C42-A001-78166DADA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tx1"/>
                </a:solidFill>
              </a:rPr>
              <a:t>Nutzen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B8FCC7-8646-4E4E-A19B-42B06C98B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Client erwartet eine Art von Objekt, das Objekt bietet zwar die Funktionen, implementiert aber von einem anderen Interface.</a:t>
            </a:r>
          </a:p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866FA3C-07A8-4FD4-B54A-EFF7CE452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683" y="4016624"/>
            <a:ext cx="1236372" cy="12363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B590A7D-C2A4-49B7-9AEC-B8DB283DD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6584" y="3766702"/>
            <a:ext cx="1736216" cy="173621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A28DA48-17F5-4B84-80A9-4585757A6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2377" y="3491187"/>
            <a:ext cx="2287245" cy="228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29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rtlCol="0" anchor="ctr">
            <a:normAutofit/>
          </a:bodyPr>
          <a:lstStyle/>
          <a:p>
            <a:r>
              <a:rPr lang="de-DE">
                <a:solidFill>
                  <a:schemeClr val="tx1"/>
                </a:solidFill>
              </a:rPr>
              <a:t>UML - Diagramm</a:t>
            </a:r>
          </a:p>
        </p:txBody>
      </p:sp>
      <p:pic>
        <p:nvPicPr>
          <p:cNvPr id="8" name="Grafik 7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73835163-2A45-42FB-8004-0D879D576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391" y="2221405"/>
            <a:ext cx="7050440" cy="29802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8977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22F12D-A0C7-4C1A-9F7C-7684B9ED9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Beispiel UML - Diagramm</a:t>
            </a:r>
            <a:endParaRPr lang="de-DE" dirty="0"/>
          </a:p>
        </p:txBody>
      </p:sp>
      <p:pic>
        <p:nvPicPr>
          <p:cNvPr id="4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6E139D57-E5A0-4CE1-A7F1-39448B6690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7680" y="293607"/>
            <a:ext cx="8895080" cy="6270785"/>
          </a:xfrm>
        </p:spPr>
      </p:pic>
    </p:spTree>
    <p:extLst>
      <p:ext uri="{BB962C8B-B14F-4D97-AF65-F5344CB8AC3E}">
        <p14:creationId xmlns:p14="http://schemas.microsoft.com/office/powerpoint/2010/main" val="26298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EA250C-BEDB-4945-A54C-11D04FA65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990600"/>
            <a:ext cx="4443984" cy="823912"/>
          </a:xfrm>
        </p:spPr>
        <p:txBody>
          <a:bodyPr/>
          <a:lstStyle/>
          <a:p>
            <a:pPr algn="ctr"/>
            <a:r>
              <a:rPr lang="en-US" b="1" err="1"/>
              <a:t>Vorteile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5151E-5A29-44B3-8F4D-24EF34C04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689934"/>
            <a:ext cx="4443984" cy="3177466"/>
          </a:xfrm>
        </p:spPr>
        <p:txBody>
          <a:bodyPr/>
          <a:lstStyle/>
          <a:p>
            <a:r>
              <a:rPr lang="de-DE"/>
              <a:t>Wiederverwendbarkeit und Flexibilität</a:t>
            </a:r>
          </a:p>
          <a:p>
            <a:endParaRPr lang="de-DE"/>
          </a:p>
          <a:p>
            <a:r>
              <a:rPr lang="de-DE"/>
              <a:t>Anbindung etablierter Legacy-Systeme</a:t>
            </a:r>
          </a:p>
          <a:p>
            <a:endParaRPr lang="de-DE"/>
          </a:p>
          <a:p>
            <a:endParaRPr lang="de-D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810366-5D9F-4970-9B89-A0E1AADB41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5014" y="990600"/>
            <a:ext cx="4443984" cy="823912"/>
          </a:xfrm>
        </p:spPr>
        <p:txBody>
          <a:bodyPr/>
          <a:lstStyle/>
          <a:p>
            <a:pPr algn="ctr"/>
            <a:r>
              <a:rPr lang="en-US" b="1" err="1"/>
              <a:t>Nachteile</a:t>
            </a:r>
            <a:endParaRPr lang="en-US" b="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7C92CF-7629-48E0-B8CE-382D4A7192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25014" y="2689934"/>
            <a:ext cx="4443984" cy="3177466"/>
          </a:xfrm>
        </p:spPr>
        <p:txBody>
          <a:bodyPr/>
          <a:lstStyle/>
          <a:p>
            <a:r>
              <a:rPr lang="de-DE"/>
              <a:t>Alle Anfragen werden weitergeleitet, sodass sich der Overhead geringfügig erhöht.</a:t>
            </a:r>
          </a:p>
          <a:p>
            <a:endParaRPr lang="de-DE"/>
          </a:p>
          <a:p>
            <a:r>
              <a:rPr lang="de-DE"/>
              <a:t>Adapterkette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usschnitt">
  <a:themeElements>
    <a:clrScheme name="Ausschnitt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Ausschnitt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Ausschnitt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0E2057CC323346BCB08A11DC0A532D" ma:contentTypeVersion="11" ma:contentTypeDescription="Create a new document." ma:contentTypeScope="" ma:versionID="1979a37d253bd7586306327eb2e80ddd">
  <xsd:schema xmlns:xsd="http://www.w3.org/2001/XMLSchema" xmlns:xs="http://www.w3.org/2001/XMLSchema" xmlns:p="http://schemas.microsoft.com/office/2006/metadata/properties" xmlns:ns3="ffb459e5-0f45-4cd7-a37e-475bd3362ab0" xmlns:ns4="c7b3e413-a504-490b-ae34-04262d67bd7e" targetNamespace="http://schemas.microsoft.com/office/2006/metadata/properties" ma:root="true" ma:fieldsID="612a13699536399cbe89690a51adfdd1" ns3:_="" ns4:_="">
    <xsd:import namespace="ffb459e5-0f45-4cd7-a37e-475bd3362ab0"/>
    <xsd:import namespace="c7b3e413-a504-490b-ae34-04262d67bd7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b459e5-0f45-4cd7-a37e-475bd3362ab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b3e413-a504-490b-ae34-04262d67bd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C13C901-7F07-466C-BBFB-37B66ED1F69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0EE3C56-C101-412C-971F-CC7B6CDF4B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fb459e5-0f45-4cd7-a37e-475bd3362ab0"/>
    <ds:schemaRef ds:uri="c7b3e413-a504-490b-ae34-04262d67bd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TM10001105[[fn=Ernte]]</Template>
  <TotalTime>0</TotalTime>
  <Words>59</Words>
  <Application>Microsoft Office PowerPoint</Application>
  <PresentationFormat>Breitbild</PresentationFormat>
  <Paragraphs>16</Paragraphs>
  <Slides>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Calibri</vt:lpstr>
      <vt:lpstr>Century Gothic</vt:lpstr>
      <vt:lpstr>Franklin Gothic Book</vt:lpstr>
      <vt:lpstr>Ausschnitt</vt:lpstr>
      <vt:lpstr>Adapter Pattern</vt:lpstr>
      <vt:lpstr>Nutzen</vt:lpstr>
      <vt:lpstr>UML - Diagramm</vt:lpstr>
      <vt:lpstr>Beispiel UML - Diagramm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Adapter Pattern</dc:title>
  <dc:creator/>
  <cp:revision>1</cp:revision>
  <dcterms:created xsi:type="dcterms:W3CDTF">2020-01-26T15:37:29Z</dcterms:created>
  <dcterms:modified xsi:type="dcterms:W3CDTF">2020-01-27T08:10:08Z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0x010100E40E2057CC323346BCB08A11DC0A532D</vt:lpwstr>
  </property>
</Properties>
</file>

<file path=docProps/thumbnail.jpeg>
</file>